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9" r:id="rId2"/>
    <p:sldId id="261" r:id="rId3"/>
    <p:sldId id="428" r:id="rId4"/>
    <p:sldId id="419" r:id="rId5"/>
    <p:sldId id="257" r:id="rId6"/>
    <p:sldId id="458" r:id="rId7"/>
    <p:sldId id="258" r:id="rId8"/>
    <p:sldId id="268" r:id="rId9"/>
    <p:sldId id="353" r:id="rId10"/>
    <p:sldId id="357" r:id="rId11"/>
    <p:sldId id="408" r:id="rId12"/>
    <p:sldId id="472" r:id="rId13"/>
    <p:sldId id="384" r:id="rId14"/>
    <p:sldId id="354" r:id="rId15"/>
    <p:sldId id="356" r:id="rId16"/>
    <p:sldId id="376" r:id="rId17"/>
    <p:sldId id="377" r:id="rId18"/>
    <p:sldId id="429" r:id="rId19"/>
    <p:sldId id="431" r:id="rId20"/>
    <p:sldId id="433" r:id="rId21"/>
    <p:sldId id="378" r:id="rId22"/>
    <p:sldId id="382" r:id="rId23"/>
    <p:sldId id="385" r:id="rId24"/>
    <p:sldId id="386" r:id="rId25"/>
    <p:sldId id="387" r:id="rId26"/>
    <p:sldId id="388" r:id="rId27"/>
    <p:sldId id="401" r:id="rId28"/>
    <p:sldId id="392" r:id="rId29"/>
    <p:sldId id="393" r:id="rId30"/>
    <p:sldId id="394" r:id="rId31"/>
    <p:sldId id="395" r:id="rId32"/>
    <p:sldId id="396" r:id="rId33"/>
    <p:sldId id="403" r:id="rId34"/>
    <p:sldId id="402" r:id="rId35"/>
    <p:sldId id="390" r:id="rId36"/>
    <p:sldId id="400" r:id="rId37"/>
    <p:sldId id="404" r:id="rId38"/>
    <p:sldId id="430" r:id="rId39"/>
    <p:sldId id="405" r:id="rId40"/>
    <p:sldId id="406" r:id="rId41"/>
    <p:sldId id="438" r:id="rId42"/>
    <p:sldId id="440" r:id="rId43"/>
    <p:sldId id="441" r:id="rId44"/>
    <p:sldId id="443" r:id="rId45"/>
    <p:sldId id="442" r:id="rId46"/>
    <p:sldId id="444" r:id="rId47"/>
    <p:sldId id="407" r:id="rId48"/>
    <p:sldId id="364" r:id="rId49"/>
    <p:sldId id="409" r:id="rId50"/>
    <p:sldId id="422" r:id="rId51"/>
    <p:sldId id="410" r:id="rId52"/>
    <p:sldId id="411" r:id="rId53"/>
    <p:sldId id="412" r:id="rId54"/>
    <p:sldId id="421" r:id="rId55"/>
    <p:sldId id="423" r:id="rId56"/>
    <p:sldId id="424" r:id="rId57"/>
    <p:sldId id="413" r:id="rId58"/>
    <p:sldId id="425" r:id="rId59"/>
    <p:sldId id="426" r:id="rId60"/>
    <p:sldId id="427" r:id="rId61"/>
    <p:sldId id="414" r:id="rId62"/>
    <p:sldId id="372" r:id="rId63"/>
    <p:sldId id="373" r:id="rId64"/>
    <p:sldId id="415" r:id="rId65"/>
    <p:sldId id="416" r:id="rId66"/>
    <p:sldId id="417" r:id="rId67"/>
    <p:sldId id="439" r:id="rId68"/>
    <p:sldId id="435" r:id="rId69"/>
    <p:sldId id="474" r:id="rId70"/>
    <p:sldId id="436" r:id="rId71"/>
    <p:sldId id="456" r:id="rId72"/>
    <p:sldId id="459" r:id="rId73"/>
    <p:sldId id="460" r:id="rId74"/>
    <p:sldId id="461" r:id="rId75"/>
    <p:sldId id="462" r:id="rId76"/>
    <p:sldId id="468" r:id="rId77"/>
    <p:sldId id="464" r:id="rId78"/>
    <p:sldId id="465" r:id="rId79"/>
    <p:sldId id="452" r:id="rId80"/>
    <p:sldId id="455" r:id="rId81"/>
    <p:sldId id="473" r:id="rId82"/>
    <p:sldId id="477" r:id="rId83"/>
    <p:sldId id="478" r:id="rId84"/>
    <p:sldId id="470" r:id="rId85"/>
    <p:sldId id="418" r:id="rId86"/>
    <p:sldId id="349" r:id="rId87"/>
    <p:sldId id="350" r:id="rId88"/>
    <p:sldId id="345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101"/>
    <a:srgbClr val="10253F"/>
    <a:srgbClr val="345D1A"/>
    <a:srgbClr val="5E0101"/>
    <a:srgbClr val="970101"/>
    <a:srgbClr val="AA0101"/>
    <a:srgbClr val="223D48"/>
    <a:srgbClr val="FF0101"/>
    <a:srgbClr val="E2B173"/>
    <a:srgbClr val="AEB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671" autoAdjust="0"/>
  </p:normalViewPr>
  <p:slideViewPr>
    <p:cSldViewPr snapToGrid="0" snapToObjects="1">
      <p:cViewPr>
        <p:scale>
          <a:sx n="103" d="100"/>
          <a:sy n="103" d="100"/>
        </p:scale>
        <p:origin x="-1576" y="-4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Handles</a:t>
            </a:r>
            <a:r>
              <a:rPr lang="en-US" baseline="0" dirty="0" smtClean="0"/>
              <a:t> unique scenarios really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Doesn’t scale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Rate of refresh needs</a:t>
            </a:r>
            <a:r>
              <a:rPr lang="en-US" baseline="0" dirty="0" smtClean="0"/>
              <a:t> to bee too quick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Must hold large amounts of data per user to be able to compare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Scales</a:t>
            </a:r>
            <a:r>
              <a:rPr lang="en-US" baseline="0" dirty="0" smtClean="0"/>
              <a:t> very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few can impact</a:t>
            </a:r>
            <a:r>
              <a:rPr lang="en-US" baseline="0" dirty="0" smtClean="0"/>
              <a:t> the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use case Spark really doesn’t change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only jobs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Resilient Distributed Dataset</a:t>
            </a:r>
          </a:p>
          <a:p>
            <a:endParaRPr lang="en-US" dirty="0" smtClean="0"/>
          </a:p>
          <a:p>
            <a:r>
              <a:rPr lang="en-US" dirty="0" smtClean="0"/>
              <a:t>RDD </a:t>
            </a:r>
            <a:r>
              <a:rPr lang="en-US" dirty="0" smtClean="0"/>
              <a:t>provides reduced</a:t>
            </a:r>
            <a:r>
              <a:rPr lang="en-US" baseline="0" dirty="0" smtClean="0"/>
              <a:t> IO for speed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Spark</a:t>
            </a:r>
            <a:r>
              <a:rPr lang="en-US" baseline="0" dirty="0" smtClean="0"/>
              <a:t> Context – Kind of like a connection in that it tells Spark how to access the cluster.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Two things you can do to an RDD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Transformations</a:t>
            </a:r>
            <a:r>
              <a:rPr lang="en-US" baseline="0" dirty="0" smtClean="0"/>
              <a:t> – Create new dataset based on some change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Actions – Return value to driver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 that shows the number of items in the RDD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	</a:t>
            </a:r>
            <a:r>
              <a:rPr lang="en-US" baseline="0" dirty="0" err="1" smtClean="0"/>
              <a:t>tagId:rank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Rank is Log Likelihood</a:t>
            </a:r>
            <a:r>
              <a:rPr lang="en-US" baseline="0" dirty="0" smtClean="0"/>
              <a:t> Ratio (not 0-1 range)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34.png"/><Relationship Id="rId14" Type="http://schemas.microsoft.com/office/2007/relationships/hdphoto" Target="../media/hdphoto10.wdp"/><Relationship Id="rId15" Type="http://schemas.openxmlformats.org/officeDocument/2006/relationships/image" Target="../media/image35.png"/><Relationship Id="rId16" Type="http://schemas.microsoft.com/office/2007/relationships/hdphoto" Target="../media/hdphoto11.wdp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3.wdp"/><Relationship Id="rId5" Type="http://schemas.microsoft.com/office/2007/relationships/hdphoto" Target="../media/hdphoto14.wdp"/><Relationship Id="rId6" Type="http://schemas.microsoft.com/office/2007/relationships/hdphoto" Target="../media/hdphoto1.wdp"/><Relationship Id="rId7" Type="http://schemas.openxmlformats.org/officeDocument/2006/relationships/image" Target="../media/image3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5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microsoft.com/office/2007/relationships/hdphoto" Target="../media/hdphoto12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microsoft.com/office/2007/relationships/hdphoto" Target="../media/hdphoto16.wdp"/><Relationship Id="rId8" Type="http://schemas.openxmlformats.org/officeDocument/2006/relationships/image" Target="../media/image48.png"/><Relationship Id="rId9" Type="http://schemas.microsoft.com/office/2007/relationships/hdphoto" Target="../media/hdphoto17.wdp"/><Relationship Id="rId10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microsoft.com/office/2007/relationships/hdphoto" Target="../media/hdphoto19.wdp"/><Relationship Id="rId6" Type="http://schemas.openxmlformats.org/officeDocument/2006/relationships/image" Target="../media/image54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microsoft.com/office/2007/relationships/hdphoto" Target="../media/hdphoto25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6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microsoft.com/office/2007/relationships/hdphoto" Target="../media/hdphoto29.wdp"/><Relationship Id="rId5" Type="http://schemas.microsoft.com/office/2007/relationships/hdphoto" Target="../media/hdphoto30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32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70.png"/><Relationship Id="rId14" Type="http://schemas.microsoft.com/office/2007/relationships/hdphoto" Target="../media/hdphoto10.wdp"/><Relationship Id="rId15" Type="http://schemas.openxmlformats.org/officeDocument/2006/relationships/image" Target="../media/image71.png"/><Relationship Id="rId16" Type="http://schemas.microsoft.com/office/2007/relationships/hdphoto" Target="../media/hdphoto11.wdp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6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4.wdp"/><Relationship Id="rId5" Type="http://schemas.microsoft.com/office/2007/relationships/hdphoto" Target="../media/hdphoto35.wdp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36.wdp"/><Relationship Id="rId9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microsoft.com/office/2007/relationships/hdphoto" Target="../media/hdphoto4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27.wdp"/><Relationship Id="rId5" Type="http://schemas.openxmlformats.org/officeDocument/2006/relationships/image" Target="../media/image9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Relationship Id="rId3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3" Type="http://schemas.microsoft.com/office/2007/relationships/hdphoto" Target="../media/hdphoto47.wdp"/><Relationship Id="rId14" Type="http://schemas.openxmlformats.org/officeDocument/2006/relationships/image" Target="../media/image94.png"/><Relationship Id="rId15" Type="http://schemas.microsoft.com/office/2007/relationships/hdphoto" Target="../media/hdphoto48.wdp"/><Relationship Id="rId16" Type="http://schemas.openxmlformats.org/officeDocument/2006/relationships/image" Target="../media/image95.png"/><Relationship Id="rId17" Type="http://schemas.microsoft.com/office/2007/relationships/hdphoto" Target="../media/hdphoto49.wdp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50" Type="http://schemas.microsoft.com/office/2007/relationships/hdphoto" Target="../media/hdphoto62.wdp"/><Relationship Id="rId51" Type="http://schemas.openxmlformats.org/officeDocument/2006/relationships/image" Target="../media/image114.png"/><Relationship Id="rId52" Type="http://schemas.microsoft.com/office/2007/relationships/hdphoto" Target="../media/hdphoto63.wdp"/><Relationship Id="rId53" Type="http://schemas.openxmlformats.org/officeDocument/2006/relationships/image" Target="../media/image115.png"/><Relationship Id="rId54" Type="http://schemas.microsoft.com/office/2007/relationships/hdphoto" Target="../media/hdphoto64.wdp"/><Relationship Id="rId40" Type="http://schemas.microsoft.com/office/2007/relationships/hdphoto" Target="../media/hdphoto59.wdp"/><Relationship Id="rId41" Type="http://schemas.openxmlformats.org/officeDocument/2006/relationships/image" Target="../media/image108.png"/><Relationship Id="rId42" Type="http://schemas.microsoft.com/office/2007/relationships/hdphoto" Target="../media/hdphoto25.wdp"/><Relationship Id="rId43" Type="http://schemas.openxmlformats.org/officeDocument/2006/relationships/image" Target="../media/image109.png"/><Relationship Id="rId44" Type="http://schemas.microsoft.com/office/2007/relationships/hdphoto" Target="../media/hdphoto60.wdp"/><Relationship Id="rId45" Type="http://schemas.openxmlformats.org/officeDocument/2006/relationships/image" Target="../media/image110.png"/><Relationship Id="rId46" Type="http://schemas.openxmlformats.org/officeDocument/2006/relationships/image" Target="../media/image111.png"/><Relationship Id="rId47" Type="http://schemas.openxmlformats.org/officeDocument/2006/relationships/image" Target="../media/image112.png"/><Relationship Id="rId48" Type="http://schemas.microsoft.com/office/2007/relationships/hdphoto" Target="../media/hdphoto61.wdp"/><Relationship Id="rId49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8.png"/><Relationship Id="rId4" Type="http://schemas.microsoft.com/office/2007/relationships/hdphoto" Target="../media/hdphoto43.wdp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microsoft.com/office/2007/relationships/hdphoto" Target="../media/hdphoto44.wdp"/><Relationship Id="rId8" Type="http://schemas.openxmlformats.org/officeDocument/2006/relationships/image" Target="../media/image91.png"/><Relationship Id="rId9" Type="http://schemas.microsoft.com/office/2007/relationships/hdphoto" Target="../media/hdphoto45.wdp"/><Relationship Id="rId30" Type="http://schemas.microsoft.com/office/2007/relationships/hdphoto" Target="../media/hdphoto1.wdp"/><Relationship Id="rId31" Type="http://schemas.openxmlformats.org/officeDocument/2006/relationships/image" Target="../media/image103.png"/><Relationship Id="rId32" Type="http://schemas.microsoft.com/office/2007/relationships/hdphoto" Target="../media/hdphoto55.wdp"/><Relationship Id="rId33" Type="http://schemas.openxmlformats.org/officeDocument/2006/relationships/image" Target="../media/image104.png"/><Relationship Id="rId34" Type="http://schemas.microsoft.com/office/2007/relationships/hdphoto" Target="../media/hdphoto56.wdp"/><Relationship Id="rId35" Type="http://schemas.openxmlformats.org/officeDocument/2006/relationships/image" Target="../media/image105.png"/><Relationship Id="rId36" Type="http://schemas.microsoft.com/office/2007/relationships/hdphoto" Target="../media/hdphoto57.wdp"/><Relationship Id="rId37" Type="http://schemas.openxmlformats.org/officeDocument/2006/relationships/image" Target="../media/image106.png"/><Relationship Id="rId38" Type="http://schemas.microsoft.com/office/2007/relationships/hdphoto" Target="../media/hdphoto58.wdp"/><Relationship Id="rId39" Type="http://schemas.openxmlformats.org/officeDocument/2006/relationships/image" Target="../media/image107.png"/><Relationship Id="rId20" Type="http://schemas.microsoft.com/office/2007/relationships/hdphoto" Target="../media/hdphoto50.wdp"/><Relationship Id="rId21" Type="http://schemas.openxmlformats.org/officeDocument/2006/relationships/image" Target="../media/image98.png"/><Relationship Id="rId22" Type="http://schemas.microsoft.com/office/2007/relationships/hdphoto" Target="../media/hdphoto51.wdp"/><Relationship Id="rId23" Type="http://schemas.openxmlformats.org/officeDocument/2006/relationships/image" Target="../media/image99.png"/><Relationship Id="rId24" Type="http://schemas.microsoft.com/office/2007/relationships/hdphoto" Target="../media/hdphoto52.wdp"/><Relationship Id="rId25" Type="http://schemas.openxmlformats.org/officeDocument/2006/relationships/image" Target="../media/image100.png"/><Relationship Id="rId26" Type="http://schemas.microsoft.com/office/2007/relationships/hdphoto" Target="../media/hdphoto53.wdp"/><Relationship Id="rId27" Type="http://schemas.openxmlformats.org/officeDocument/2006/relationships/image" Target="../media/image101.png"/><Relationship Id="rId28" Type="http://schemas.microsoft.com/office/2007/relationships/hdphoto" Target="../media/hdphoto54.wdp"/><Relationship Id="rId29" Type="http://schemas.openxmlformats.org/officeDocument/2006/relationships/image" Target="../media/image102.png"/><Relationship Id="rId10" Type="http://schemas.openxmlformats.org/officeDocument/2006/relationships/image" Target="../media/image92.png"/><Relationship Id="rId11" Type="http://schemas.microsoft.com/office/2007/relationships/hdphoto" Target="../media/hdphoto46.wdp"/><Relationship Id="rId12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460" y="892713"/>
            <a:ext cx="4097684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LET’S SET SOME</a:t>
            </a:r>
          </a:p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EXPECTATIONS</a:t>
            </a:r>
            <a:endParaRPr lang="en-US" sz="5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6" descr="icon_501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1" y="851391"/>
            <a:ext cx="4162182" cy="41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_33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130" y="2942516"/>
            <a:ext cx="463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OF THE PROBLEM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48847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793788"/>
            <a:ext cx="51435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55" y="835497"/>
            <a:ext cx="320046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USERS</a:t>
            </a:r>
            <a:endParaRPr lang="en-US" sz="9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3974" y="2990090"/>
            <a:ext cx="256797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100,000’s OF </a:t>
            </a:r>
          </a:p>
          <a:p>
            <a:pPr algn="ctr">
              <a:lnSpc>
                <a:spcPct val="80000"/>
              </a:lnSpc>
            </a:pPr>
            <a:r>
              <a:rPr lang="en-US" sz="7500" dirty="0" smtClean="0">
                <a:latin typeface="Helvetica Neue Bold Condensed"/>
                <a:cs typeface="Helvetica Neue Bold Condensed"/>
              </a:rPr>
              <a:t>ITEMS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0101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24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427">
            <a:off x="-206932" y="-655742"/>
            <a:ext cx="6565619" cy="65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424" y="188864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WHAT I’M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NOT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73377" y="1968022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3377" y="2537146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6" y="-209061"/>
            <a:ext cx="3228261" cy="32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3" y="2779760"/>
            <a:ext cx="2154679" cy="2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9385" y="1602254"/>
            <a:ext cx="4489723" cy="1938992"/>
            <a:chOff x="1083062" y="574091"/>
            <a:chExt cx="4489723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2" y="757689"/>
            <a:ext cx="3597142" cy="3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1634" y="2914927"/>
            <a:ext cx="415990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 FOR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HEAVY LIFTING</a:t>
            </a:r>
            <a:endParaRPr lang="en-US" sz="5300" dirty="0">
              <a:solidFill>
                <a:srgbClr val="345D1A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6892" r="36027" b="47565"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600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127">
            <a:off x="708511" y="96827"/>
            <a:ext cx="3143788" cy="3143788"/>
          </a:xfrm>
          <a:prstGeom prst="rect">
            <a:avLst/>
          </a:prstGeom>
        </p:spPr>
      </p:pic>
      <p:pic>
        <p:nvPicPr>
          <p:cNvPr id="9" name="Picture 8" descr="icon_600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127">
            <a:off x="2045951" y="1428155"/>
            <a:ext cx="3143788" cy="31437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sdunn\Documents\Pivotal\brand\logo\project icons\spring-data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8" y="774556"/>
            <a:ext cx="3299042" cy="3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854" y="2134155"/>
            <a:ext cx="4954996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SPRING FOR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APACHE HADOOP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41497" y="3244933"/>
            <a:ext cx="4709803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1724" y="1825929"/>
            <a:ext cx="4302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20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>
                <a:latin typeface="Helvetica Neue Bold Condensed"/>
                <a:cs typeface="Helvetica Neue Bold Condensed"/>
              </a:rPr>
              <a:t>/SpringOne2GX-2014/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389" y="1190682"/>
            <a:ext cx="3633370" cy="171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PREDICTING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355713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1543556"/>
            <a:ext cx="458384" cy="458384"/>
          </a:xfrm>
          <a:prstGeom prst="rect">
            <a:avLst/>
          </a:prstGeom>
          <a:noFill/>
        </p:spPr>
      </p:pic>
      <p:pic>
        <p:nvPicPr>
          <p:cNvPr id="7" name="Picture 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2214750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2214750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2214750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1543556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3557136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2885944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0" y="2885944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1543556"/>
            <a:ext cx="458384" cy="458384"/>
          </a:xfrm>
          <a:prstGeom prst="rect">
            <a:avLst/>
          </a:prstGeom>
          <a:noFill/>
        </p:spPr>
      </p:pic>
      <p:pic>
        <p:nvPicPr>
          <p:cNvPr id="17" name="Picture 1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3557136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2214750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1543556"/>
            <a:ext cx="458384" cy="458384"/>
          </a:xfrm>
          <a:prstGeom prst="rect">
            <a:avLst/>
          </a:prstGeom>
          <a:noFill/>
        </p:spPr>
      </p:pic>
      <p:pic>
        <p:nvPicPr>
          <p:cNvPr id="20" name="Picture 1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1543556"/>
            <a:ext cx="458384" cy="458384"/>
          </a:xfrm>
          <a:prstGeom prst="rect">
            <a:avLst/>
          </a:prstGeom>
          <a:noFill/>
        </p:spPr>
      </p:pic>
      <p:pic>
        <p:nvPicPr>
          <p:cNvPr id="21" name="Picture 2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2888501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2885944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26664" y="2885944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2214750"/>
            <a:ext cx="458384" cy="458384"/>
          </a:xfrm>
          <a:prstGeom prst="rect">
            <a:avLst/>
          </a:prstGeom>
          <a:noFill/>
        </p:spPr>
      </p:pic>
      <p:pic>
        <p:nvPicPr>
          <p:cNvPr id="26" name="Picture 2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3557136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8151" y="809166"/>
            <a:ext cx="1043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4361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5350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339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7328" y="809166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51824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5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151" y="1480360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151" y="2151554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151" y="282274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151" y="3493940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8151" y="809166"/>
            <a:ext cx="792769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8151" y="1393942"/>
            <a:ext cx="7927697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8151" y="2151554"/>
            <a:ext cx="7927697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8151" y="2736330"/>
            <a:ext cx="7927697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151" y="3493940"/>
            <a:ext cx="7927697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675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84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84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75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736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1112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1203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1203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1112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1715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4393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4484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4484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84393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996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75413" y="805063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076321" y="1389839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76321" y="215183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75413" y="2732227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81434" y="348983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829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838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838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2829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890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75754" y="342038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355713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0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74" grpId="0"/>
      <p:bldP spid="7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7218788" y="37102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3" name="Picture 7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3881386"/>
            <a:ext cx="458384" cy="458384"/>
          </a:xfrm>
          <a:prstGeom prst="rect">
            <a:avLst/>
          </a:prstGeom>
          <a:noFill/>
        </p:spPr>
      </p:pic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2" y="3292418"/>
            <a:ext cx="458384" cy="458384"/>
          </a:xfrm>
          <a:prstGeom prst="rect">
            <a:avLst/>
          </a:prstGeom>
          <a:noFill/>
        </p:spPr>
      </p:pic>
      <p:pic>
        <p:nvPicPr>
          <p:cNvPr id="88" name="Picture 8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1" y="388138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278838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1950032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950032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1278838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286249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2621226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1950032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1278838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3101" y="2621226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1278838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2621226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2621226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1950032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84071" y="544448"/>
            <a:ext cx="988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0281" y="544448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4497" y="544448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5184" y="54619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3643" y="544448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071" y="1215642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4071" y="188683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071" y="255803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4071" y="3229222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071" y="544448"/>
            <a:ext cx="717228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4072" y="1129224"/>
            <a:ext cx="7172288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4071" y="1886836"/>
            <a:ext cx="7172289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84071" y="2471612"/>
            <a:ext cx="7172289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4071" y="3229222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643500" y="54444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44408" y="112922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44408" y="189122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643500" y="247161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49521" y="322922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74497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7255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77255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076347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82368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35184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6711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36711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35803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41824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63643" y="540345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70525" y="1125121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70525" y="1887121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669617" y="2467509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675638" y="322511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292418"/>
            <a:ext cx="458384" cy="458384"/>
          </a:xfrm>
          <a:prstGeom prst="rect">
            <a:avLst/>
          </a:prstGeom>
          <a:noFill/>
        </p:spPr>
      </p:pic>
      <p:pic>
        <p:nvPicPr>
          <p:cNvPr id="77" name="Picture 7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881386"/>
            <a:ext cx="458384" cy="458384"/>
          </a:xfrm>
          <a:prstGeom prst="rect">
            <a:avLst/>
          </a:prstGeom>
          <a:noFill/>
        </p:spPr>
      </p:pic>
      <p:pic>
        <p:nvPicPr>
          <p:cNvPr id="78" name="Picture 7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6671" y="3286249"/>
            <a:ext cx="458384" cy="45838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987641" y="381819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3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87641" y="3818190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53091" y="38181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85938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394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79208" y="381408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88138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475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80" grpId="0"/>
      <p:bldP spid="8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1424" y="1046809"/>
            <a:ext cx="465661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THANK YOU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SEBASTIAN SCHELTER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 FERREL</a:t>
            </a:r>
          </a:p>
        </p:txBody>
      </p:sp>
      <p:pic>
        <p:nvPicPr>
          <p:cNvPr id="6" name="Picture 5" descr="icon_1593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" y="1456996"/>
            <a:ext cx="3399792" cy="33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194538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274" y="1190682"/>
            <a:ext cx="3943600" cy="180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9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28108" y="1330170"/>
            <a:ext cx="3784338" cy="630942"/>
            <a:chOff x="4445117" y="1385390"/>
            <a:chExt cx="3784338" cy="630942"/>
          </a:xfrm>
        </p:grpSpPr>
        <p:sp>
          <p:nvSpPr>
            <p:cNvPr id="4" name="TextBox 3"/>
            <p:cNvSpPr txBox="1"/>
            <p:nvPr/>
          </p:nvSpPr>
          <p:spPr>
            <a:xfrm>
              <a:off x="4445117" y="1385390"/>
              <a:ext cx="378433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SNAPSHOTS AHEAD!</a:t>
              </a:r>
              <a:endParaRPr lang="en-US" sz="3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562126" y="1471977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62126" y="1961112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7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13696" y="215548"/>
            <a:ext cx="2395420" cy="2989269"/>
            <a:chOff x="6056148" y="416874"/>
            <a:chExt cx="2395420" cy="2989269"/>
          </a:xfrm>
        </p:grpSpPr>
        <p:sp>
          <p:nvSpPr>
            <p:cNvPr id="6" name="Explosion 2 5"/>
            <p:cNvSpPr/>
            <p:nvPr/>
          </p:nvSpPr>
          <p:spPr>
            <a:xfrm rot="2860770">
              <a:off x="5759223" y="713799"/>
              <a:ext cx="2989269" cy="239542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09419">
              <a:off x="6421931" y="1617183"/>
              <a:ext cx="1290485" cy="6852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308037">
              <a:off x="6537149" y="1455747"/>
              <a:ext cx="115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 Black Condensed"/>
                  <a:cs typeface="Helvetica Neue Black Condensed"/>
                </a:rPr>
                <a:t>NOW WITH</a:t>
              </a:r>
              <a:endParaRPr lang="en-US" dirty="0">
                <a:solidFill>
                  <a:schemeClr val="bg1"/>
                </a:solidFill>
                <a:latin typeface="Helvetica Neue Black Condensed"/>
                <a:cs typeface="Helvetica Neue Black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1579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101">
            <a:off x="724278" y="1002158"/>
            <a:ext cx="4664960" cy="466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5851" y="166898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 REDUCE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88328" y="1773362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2182" y="2287521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18" y="1192414"/>
            <a:ext cx="2999519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MAP REDUCE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PROBLEMS</a:t>
            </a:r>
          </a:p>
        </p:txBody>
      </p:sp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20" y="2949391"/>
            <a:ext cx="3022590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API IS VERY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LOW LEVEL</a:t>
            </a:r>
          </a:p>
        </p:txBody>
      </p:sp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6" name="Picture 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3559180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598" y="737838"/>
            <a:ext cx="3679721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NOT ALWAYS A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GOOD FIT</a:t>
            </a:r>
          </a:p>
        </p:txBody>
      </p:sp>
      <p:pic>
        <p:nvPicPr>
          <p:cNvPr id="3" name="Picture 2" descr="icon_271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818" y="220111"/>
            <a:ext cx="4869185" cy="4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2955558" cy="1409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POTENTIALLY</a:t>
            </a:r>
          </a:p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FASTER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081" y="2331748"/>
            <a:ext cx="3034661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HIGHER LEVEL</a:t>
            </a:r>
            <a:endParaRPr lang="en-US" sz="3200" spc="300" dirty="0">
              <a:solidFill>
                <a:schemeClr val="tx2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248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188">
            <a:off x="6496392" y="4635275"/>
            <a:ext cx="1344044" cy="1344044"/>
          </a:xfrm>
          <a:prstGeom prst="rect">
            <a:avLst/>
          </a:prstGeom>
        </p:spPr>
      </p:pic>
      <p:pic>
        <p:nvPicPr>
          <p:cNvPr id="4" name="Picture 3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7" y="1070170"/>
            <a:ext cx="692689" cy="692689"/>
          </a:xfrm>
          <a:prstGeom prst="rect">
            <a:avLst/>
          </a:prstGeom>
        </p:spPr>
      </p:pic>
      <p:pic>
        <p:nvPicPr>
          <p:cNvPr id="5" name="Picture 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1611858"/>
            <a:ext cx="1146099" cy="1146099"/>
          </a:xfrm>
          <a:prstGeom prst="rect">
            <a:avLst/>
          </a:prstGeom>
        </p:spPr>
      </p:pic>
      <p:pic>
        <p:nvPicPr>
          <p:cNvPr id="6" name="Picture 5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98" y="514624"/>
            <a:ext cx="1422126" cy="1422126"/>
          </a:xfrm>
          <a:prstGeom prst="rect">
            <a:avLst/>
          </a:prstGeom>
        </p:spPr>
      </p:pic>
      <p:pic>
        <p:nvPicPr>
          <p:cNvPr id="9" name="Picture 8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35" y="2757957"/>
            <a:ext cx="1422126" cy="1422126"/>
          </a:xfrm>
          <a:prstGeom prst="rect">
            <a:avLst/>
          </a:prstGeom>
        </p:spPr>
      </p:pic>
      <p:pic>
        <p:nvPicPr>
          <p:cNvPr id="10" name="Picture 9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35" y="1936750"/>
            <a:ext cx="1422126" cy="1422126"/>
          </a:xfrm>
          <a:prstGeom prst="rect">
            <a:avLst/>
          </a:prstGeom>
        </p:spPr>
      </p:pic>
      <p:pic>
        <p:nvPicPr>
          <p:cNvPr id="11" name="Picture 10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67" y="3321324"/>
            <a:ext cx="1422126" cy="1422126"/>
          </a:xfrm>
          <a:prstGeom prst="rect">
            <a:avLst/>
          </a:prstGeom>
        </p:spPr>
      </p:pic>
      <p:pic>
        <p:nvPicPr>
          <p:cNvPr id="12" name="Picture 11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48" y="667024"/>
            <a:ext cx="1422126" cy="1422126"/>
          </a:xfrm>
          <a:prstGeom prst="rect">
            <a:avLst/>
          </a:prstGeom>
        </p:spPr>
      </p:pic>
      <p:pic>
        <p:nvPicPr>
          <p:cNvPr id="13" name="Picture 12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8" y="108361"/>
            <a:ext cx="1422126" cy="1422126"/>
          </a:xfrm>
          <a:prstGeom prst="rect">
            <a:avLst/>
          </a:prstGeom>
        </p:spPr>
      </p:pic>
      <p:pic>
        <p:nvPicPr>
          <p:cNvPr id="14" name="Picture 13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10" y="-75929"/>
            <a:ext cx="1146099" cy="1146099"/>
          </a:xfrm>
          <a:prstGeom prst="rect">
            <a:avLst/>
          </a:prstGeom>
        </p:spPr>
      </p:pic>
      <p:pic>
        <p:nvPicPr>
          <p:cNvPr id="15" name="Picture 1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-49502"/>
            <a:ext cx="1146099" cy="1146099"/>
          </a:xfrm>
          <a:prstGeom prst="rect">
            <a:avLst/>
          </a:prstGeom>
        </p:spPr>
      </p:pic>
      <p:pic>
        <p:nvPicPr>
          <p:cNvPr id="16" name="Picture 15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5" y="4356918"/>
            <a:ext cx="1146099" cy="1146099"/>
          </a:xfrm>
          <a:prstGeom prst="rect">
            <a:avLst/>
          </a:prstGeom>
        </p:spPr>
      </p:pic>
      <p:pic>
        <p:nvPicPr>
          <p:cNvPr id="17" name="Picture 16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22" y="-267939"/>
            <a:ext cx="692689" cy="692689"/>
          </a:xfrm>
          <a:prstGeom prst="rect">
            <a:avLst/>
          </a:prstGeom>
        </p:spPr>
      </p:pic>
      <p:pic>
        <p:nvPicPr>
          <p:cNvPr id="18" name="Picture 17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31" y="358455"/>
            <a:ext cx="692689" cy="692689"/>
          </a:xfrm>
          <a:prstGeom prst="rect">
            <a:avLst/>
          </a:prstGeom>
        </p:spPr>
      </p:pic>
      <p:pic>
        <p:nvPicPr>
          <p:cNvPr id="19" name="Picture 18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7" y="891652"/>
            <a:ext cx="692689" cy="692689"/>
          </a:xfrm>
          <a:prstGeom prst="rect">
            <a:avLst/>
          </a:prstGeom>
        </p:spPr>
      </p:pic>
      <p:pic>
        <p:nvPicPr>
          <p:cNvPr id="20" name="Picture 19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12" y="320679"/>
            <a:ext cx="692689" cy="692689"/>
          </a:xfrm>
          <a:prstGeom prst="rect">
            <a:avLst/>
          </a:prstGeom>
        </p:spPr>
      </p:pic>
      <p:pic>
        <p:nvPicPr>
          <p:cNvPr id="21" name="Picture 20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7" y="424750"/>
            <a:ext cx="692689" cy="692689"/>
          </a:xfrm>
          <a:prstGeom prst="rect">
            <a:avLst/>
          </a:prstGeom>
        </p:spPr>
      </p:pic>
      <p:pic>
        <p:nvPicPr>
          <p:cNvPr id="22" name="Picture 21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1567262"/>
            <a:ext cx="692689" cy="692689"/>
          </a:xfrm>
          <a:prstGeom prst="rect">
            <a:avLst/>
          </a:prstGeom>
        </p:spPr>
      </p:pic>
      <p:pic>
        <p:nvPicPr>
          <p:cNvPr id="23" name="Picture 22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2757957"/>
            <a:ext cx="692689" cy="6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5048" y="2033141"/>
            <a:ext cx="5833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scala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&gt; </a:t>
            </a:r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textFile.count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() </a:t>
            </a:r>
            <a:endParaRPr lang="en-US" sz="3200" dirty="0" smtClean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Menlo Regular"/>
                <a:cs typeface="Menlo Regular"/>
              </a:rPr>
              <a:t>res0</a:t>
            </a:r>
            <a:r>
              <a:rPr lang="en-US" sz="3200" b="1" dirty="0">
                <a:solidFill>
                  <a:srgbClr val="FFFFFF"/>
                </a:solidFill>
                <a:latin typeface="Menlo Regular"/>
                <a:cs typeface="Menlo Regular"/>
              </a:rPr>
              <a:t>: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Menlo Regular"/>
                <a:cs typeface="Menlo Regular"/>
              </a:rPr>
              <a:t>Long 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=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Menlo Regular"/>
                <a:cs typeface="Menlo Regular"/>
              </a:rPr>
              <a:t>126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592" y="4030981"/>
            <a:ext cx="213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TAGID,TAGID:RANK…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51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191743" cy="1938992"/>
            <a:chOff x="1520192" y="1445315"/>
            <a:chExt cx="5191743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268420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USE 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SEARCH ENGINE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26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309742" cy="1938992"/>
            <a:chOff x="1520192" y="1445315"/>
            <a:chExt cx="5309742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386419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NORMALIZATION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188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93536" y="87223"/>
            <a:ext cx="1465762" cy="808278"/>
            <a:chOff x="4828017" y="530666"/>
            <a:chExt cx="1465762" cy="808278"/>
          </a:xfrm>
        </p:grpSpPr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6426" y="87223"/>
            <a:ext cx="1479892" cy="808278"/>
            <a:chOff x="3144971" y="530666"/>
            <a:chExt cx="1479892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7956" y="87223"/>
            <a:ext cx="1841252" cy="808278"/>
            <a:chOff x="1100565" y="530666"/>
            <a:chExt cx="1841252" cy="808278"/>
          </a:xfrm>
        </p:grpSpPr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186516" y="87223"/>
            <a:ext cx="1467068" cy="808278"/>
            <a:chOff x="6496932" y="530666"/>
            <a:chExt cx="1467068" cy="808278"/>
          </a:xfrm>
        </p:grpSpPr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709001" y="978653"/>
            <a:ext cx="1344709" cy="797857"/>
            <a:chOff x="1348837" y="1591857"/>
            <a:chExt cx="1344709" cy="797857"/>
          </a:xfrm>
        </p:grpSpPr>
        <p:sp>
          <p:nvSpPr>
            <p:cNvPr id="30" name="TextBox 29"/>
            <p:cNvSpPr txBox="1"/>
            <p:nvPr/>
          </p:nvSpPr>
          <p:spPr>
            <a:xfrm>
              <a:off x="1348837" y="1989604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144755" y="978653"/>
            <a:ext cx="1406654" cy="797857"/>
            <a:chOff x="3017644" y="1591857"/>
            <a:chExt cx="1406654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1989604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642454" y="978653"/>
            <a:ext cx="1508724" cy="797857"/>
            <a:chOff x="4748396" y="1591857"/>
            <a:chExt cx="1508724" cy="797857"/>
          </a:xfrm>
        </p:grpSpPr>
        <p:sp>
          <p:nvSpPr>
            <p:cNvPr id="35" name="TextBox 34"/>
            <p:cNvSpPr txBox="1"/>
            <p:nvPr/>
          </p:nvSpPr>
          <p:spPr>
            <a:xfrm>
              <a:off x="4748396" y="1989604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2223" y="979439"/>
            <a:ext cx="1368945" cy="796285"/>
            <a:chOff x="6581217" y="1591857"/>
            <a:chExt cx="1368945" cy="796285"/>
          </a:xfrm>
        </p:grpSpPr>
        <p:sp>
          <p:nvSpPr>
            <p:cNvPr id="31" name="TextBox 30"/>
            <p:cNvSpPr txBox="1"/>
            <p:nvPr/>
          </p:nvSpPr>
          <p:spPr>
            <a:xfrm>
              <a:off x="6581217" y="1988032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918368" y="1882275"/>
            <a:ext cx="1569660" cy="810268"/>
            <a:chOff x="6473775" y="2642627"/>
            <a:chExt cx="1569660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42627"/>
              <a:ext cx="420624" cy="4206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473775" y="305278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84003" y="1882275"/>
            <a:ext cx="1397027" cy="810268"/>
            <a:chOff x="1322678" y="2642627"/>
            <a:chExt cx="1397027" cy="810268"/>
          </a:xfrm>
        </p:grpSpPr>
        <p:sp>
          <p:nvSpPr>
            <p:cNvPr id="36" name="TextBox 35"/>
            <p:cNvSpPr txBox="1"/>
            <p:nvPr/>
          </p:nvSpPr>
          <p:spPr>
            <a:xfrm>
              <a:off x="1322678" y="305278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3174047" y="1882275"/>
            <a:ext cx="1318423" cy="810268"/>
            <a:chOff x="3128410" y="2642627"/>
            <a:chExt cx="1318423" cy="810268"/>
          </a:xfrm>
        </p:grpSpPr>
        <p:sp>
          <p:nvSpPr>
            <p:cNvPr id="27" name="TextBox 26"/>
            <p:cNvSpPr txBox="1"/>
            <p:nvPr/>
          </p:nvSpPr>
          <p:spPr>
            <a:xfrm>
              <a:off x="3128410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85487" y="1882275"/>
            <a:ext cx="1439864" cy="810268"/>
            <a:chOff x="4836030" y="2642627"/>
            <a:chExt cx="1439864" cy="810268"/>
          </a:xfrm>
        </p:grpSpPr>
        <p:sp>
          <p:nvSpPr>
            <p:cNvPr id="37" name="TextBox 36"/>
            <p:cNvSpPr txBox="1"/>
            <p:nvPr/>
          </p:nvSpPr>
          <p:spPr>
            <a:xfrm>
              <a:off x="4836030" y="305278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4881840" y="2793609"/>
            <a:ext cx="1319060" cy="907027"/>
            <a:chOff x="4794280" y="3705808"/>
            <a:chExt cx="1319060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3296315" y="2793609"/>
            <a:ext cx="1595309" cy="907027"/>
            <a:chOff x="2952253" y="3705808"/>
            <a:chExt cx="1595309" cy="907027"/>
          </a:xfrm>
        </p:grpSpPr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864679" y="2841988"/>
            <a:ext cx="1441420" cy="810268"/>
            <a:chOff x="1300482" y="2642627"/>
            <a:chExt cx="1441420" cy="810268"/>
          </a:xfrm>
        </p:grpSpPr>
        <p:sp>
          <p:nvSpPr>
            <p:cNvPr id="42" name="TextBox 41"/>
            <p:cNvSpPr txBox="1"/>
            <p:nvPr/>
          </p:nvSpPr>
          <p:spPr>
            <a:xfrm>
              <a:off x="1300482" y="3052785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Algebra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Ilsur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Aptukov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0" y="1882275"/>
            <a:ext cx="1790986" cy="810268"/>
            <a:chOff x="1125702" y="2642627"/>
            <a:chExt cx="1790986" cy="810268"/>
          </a:xfrm>
        </p:grpSpPr>
        <p:sp>
          <p:nvSpPr>
            <p:cNvPr id="46" name="TextBox 45"/>
            <p:cNvSpPr txBox="1"/>
            <p:nvPr/>
          </p:nvSpPr>
          <p:spPr>
            <a:xfrm>
              <a:off x="1125702" y="3052785"/>
              <a:ext cx="1790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Thumbs Up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ørgen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Bovolden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102048" y="972447"/>
            <a:ext cx="1515908" cy="810268"/>
            <a:chOff x="1263242" y="2642627"/>
            <a:chExt cx="1515908" cy="810268"/>
          </a:xfrm>
        </p:grpSpPr>
        <p:sp>
          <p:nvSpPr>
            <p:cNvPr id="53" name="TextBox 52"/>
            <p:cNvSpPr txBox="1"/>
            <p:nvPr/>
          </p:nvSpPr>
          <p:spPr>
            <a:xfrm>
              <a:off x="1263242" y="3052785"/>
              <a:ext cx="1515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Scale by Edward Boatman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-12391" y="86228"/>
            <a:ext cx="1703129" cy="810268"/>
            <a:chOff x="1169634" y="2642627"/>
            <a:chExt cx="1703129" cy="810268"/>
          </a:xfrm>
        </p:grpSpPr>
        <p:sp>
          <p:nvSpPr>
            <p:cNvPr id="56" name="TextBox 55"/>
            <p:cNvSpPr txBox="1"/>
            <p:nvPr/>
          </p:nvSpPr>
          <p:spPr>
            <a:xfrm>
              <a:off x="1169634" y="3052785"/>
              <a:ext cx="1703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Users by Vittorio Maria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Vecchi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0" y="2841988"/>
            <a:ext cx="1874463" cy="810268"/>
            <a:chOff x="1083971" y="2642627"/>
            <a:chExt cx="1874463" cy="810268"/>
          </a:xfrm>
        </p:grpSpPr>
        <p:sp>
          <p:nvSpPr>
            <p:cNvPr id="59" name="TextBox 58"/>
            <p:cNvSpPr txBox="1"/>
            <p:nvPr/>
          </p:nvSpPr>
          <p:spPr>
            <a:xfrm>
              <a:off x="1083971" y="3052785"/>
              <a:ext cx="1874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Flow Chart by Michael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Wohlwend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7615903" y="972447"/>
            <a:ext cx="1518364" cy="810268"/>
            <a:chOff x="1262015" y="2642627"/>
            <a:chExt cx="1518364" cy="810268"/>
          </a:xfrm>
        </p:grpSpPr>
        <p:sp>
          <p:nvSpPr>
            <p:cNvPr id="62" name="TextBox 61"/>
            <p:cNvSpPr txBox="1"/>
            <p:nvPr/>
          </p:nvSpPr>
          <p:spPr>
            <a:xfrm>
              <a:off x="1262015" y="3052785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Dimiter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Petrov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7481046" y="1882275"/>
            <a:ext cx="1646605" cy="810268"/>
            <a:chOff x="1197895" y="2642627"/>
            <a:chExt cx="1646605" cy="810268"/>
          </a:xfrm>
        </p:grpSpPr>
        <p:sp>
          <p:nvSpPr>
            <p:cNvPr id="65" name="TextBox 64"/>
            <p:cNvSpPr txBox="1"/>
            <p:nvPr/>
          </p:nvSpPr>
          <p:spPr>
            <a:xfrm>
              <a:off x="1197895" y="3052785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Move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7580800" y="86228"/>
            <a:ext cx="1518364" cy="810268"/>
            <a:chOff x="1262015" y="2642627"/>
            <a:chExt cx="1518364" cy="810268"/>
          </a:xfrm>
        </p:grpSpPr>
        <p:sp>
          <p:nvSpPr>
            <p:cNvPr id="68" name="TextBox 67"/>
            <p:cNvSpPr txBox="1"/>
            <p:nvPr/>
          </p:nvSpPr>
          <p:spPr>
            <a:xfrm>
              <a:off x="1262015" y="3052785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Dimiter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Petrov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3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191116" y="2841988"/>
            <a:ext cx="1399467" cy="810268"/>
            <a:chOff x="1321464" y="2642627"/>
            <a:chExt cx="1399467" cy="810268"/>
          </a:xfrm>
        </p:grpSpPr>
        <p:sp>
          <p:nvSpPr>
            <p:cNvPr id="71" name="TextBox 70"/>
            <p:cNvSpPr txBox="1"/>
            <p:nvPr/>
          </p:nvSpPr>
          <p:spPr>
            <a:xfrm>
              <a:off x="1321464" y="3052785"/>
              <a:ext cx="1399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Abacus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byAlice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Mortaro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580800" y="2841988"/>
            <a:ext cx="1501801" cy="810268"/>
            <a:chOff x="1270298" y="2642627"/>
            <a:chExt cx="1501801" cy="810268"/>
          </a:xfrm>
        </p:grpSpPr>
        <p:sp>
          <p:nvSpPr>
            <p:cNvPr id="74" name="TextBox 73"/>
            <p:cNvSpPr txBox="1"/>
            <p:nvPr/>
          </p:nvSpPr>
          <p:spPr>
            <a:xfrm>
              <a:off x="1270298" y="3052785"/>
              <a:ext cx="1501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Stopwatch by Scott Lewis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6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4817569" y="3862990"/>
            <a:ext cx="1318423" cy="810268"/>
            <a:chOff x="1361986" y="2642627"/>
            <a:chExt cx="1318423" cy="810268"/>
          </a:xfrm>
        </p:grpSpPr>
        <p:sp>
          <p:nvSpPr>
            <p:cNvPr id="77" name="TextBox 76"/>
            <p:cNvSpPr txBox="1"/>
            <p:nvPr/>
          </p:nvSpPr>
          <p:spPr>
            <a:xfrm>
              <a:off x="1361986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7">
              <a:extLst>
                <a:ext uri="{BEBA8EAE-BF5A-486C-A8C5-ECC9F3942E4B}">
                  <a14:imgProps xmlns:a14="http://schemas.microsoft.com/office/drawing/2010/main">
                    <a14:imgLayer r:embed="rId4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3372762" y="3862990"/>
            <a:ext cx="1338828" cy="810268"/>
            <a:chOff x="1351783" y="2642627"/>
            <a:chExt cx="1338828" cy="810268"/>
          </a:xfrm>
        </p:grpSpPr>
        <p:sp>
          <p:nvSpPr>
            <p:cNvPr id="80" name="TextBox 79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9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927955" y="3862990"/>
            <a:ext cx="1338828" cy="810268"/>
            <a:chOff x="1351783" y="2642627"/>
            <a:chExt cx="1338828" cy="810268"/>
          </a:xfrm>
        </p:grpSpPr>
        <p:sp>
          <p:nvSpPr>
            <p:cNvPr id="83" name="TextBox 82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1"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6241972" y="3862990"/>
            <a:ext cx="1338828" cy="810268"/>
            <a:chOff x="1351783" y="2642627"/>
            <a:chExt cx="1338828" cy="810268"/>
          </a:xfrm>
        </p:grpSpPr>
        <p:sp>
          <p:nvSpPr>
            <p:cNvPr id="86" name="TextBox 85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Jake Dunham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3"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23905</TotalTime>
  <Words>1103</Words>
  <Application>Microsoft Macintosh PowerPoint</Application>
  <PresentationFormat>On-screen Show (16:9)</PresentationFormat>
  <Paragraphs>420</Paragraphs>
  <Slides>88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384</cp:revision>
  <dcterms:created xsi:type="dcterms:W3CDTF">2014-06-04T14:24:53Z</dcterms:created>
  <dcterms:modified xsi:type="dcterms:W3CDTF">2014-09-10T14:57:28Z</dcterms:modified>
</cp:coreProperties>
</file>